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0"/>
  </p:notesMasterIdLst>
  <p:handoutMasterIdLst>
    <p:handoutMasterId r:id="rId11"/>
  </p:handoutMasterIdLst>
  <p:sldIdLst>
    <p:sldId id="256" r:id="rId2"/>
    <p:sldId id="766" r:id="rId3"/>
    <p:sldId id="767" r:id="rId4"/>
    <p:sldId id="734" r:id="rId5"/>
    <p:sldId id="301" r:id="rId6"/>
    <p:sldId id="777" r:id="rId7"/>
    <p:sldId id="491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49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59,29%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DAC-47BC-90DB-F3FB9DF84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'01'!$G$19:$G$23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'01'!$H$19:$H$23</c:f>
              <c:numCache>
                <c:formatCode>0.00%</c:formatCode>
                <c:ptCount val="5"/>
                <c:pt idx="0">
                  <c:v>0.79102404727401432</c:v>
                </c:pt>
                <c:pt idx="1">
                  <c:v>0.5807722616233254</c:v>
                </c:pt>
                <c:pt idx="2">
                  <c:v>0.84218129288551824</c:v>
                </c:pt>
                <c:pt idx="3">
                  <c:v>0.94535519125683065</c:v>
                </c:pt>
                <c:pt idx="4">
                  <c:v>0.90281943611277748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C-47BC-90DB-F3FB9DF84D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54600655"/>
        <c:axId val="2054601071"/>
        <c:axId val="0"/>
      </c:bar3DChart>
      <c:catAx>
        <c:axId val="205460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4601071"/>
        <c:crosses val="autoZero"/>
        <c:auto val="1"/>
        <c:lblAlgn val="ctr"/>
        <c:lblOffset val="100"/>
        <c:noMultiLvlLbl val="0"/>
      </c:catAx>
      <c:valAx>
        <c:axId val="205460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460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59,29%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57-4464-946E-AA291343F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'01'!$G$19:$G$23</c:f>
              <c:strCache>
                <c:ptCount val="5"/>
                <c:pt idx="0">
                  <c:v>AVIANCA</c:v>
                </c:pt>
                <c:pt idx="1">
                  <c:v>AEROREPUBLICA</c:v>
                </c:pt>
                <c:pt idx="2">
                  <c:v>EASYFLY</c:v>
                </c:pt>
                <c:pt idx="3">
                  <c:v>REGIONAL EXPRESS</c:v>
                </c:pt>
                <c:pt idx="4">
                  <c:v>SATENA</c:v>
                </c:pt>
              </c:strCache>
            </c:strRef>
          </c:cat>
          <c:val>
            <c:numRef>
              <c:f>'01'!$H$19:$H$23</c:f>
              <c:numCache>
                <c:formatCode>0.00%</c:formatCode>
                <c:ptCount val="5"/>
                <c:pt idx="0">
                  <c:v>0.69931378665003119</c:v>
                </c:pt>
                <c:pt idx="1">
                  <c:v>0.5807722616233254</c:v>
                </c:pt>
                <c:pt idx="2">
                  <c:v>0.55669610885652898</c:v>
                </c:pt>
                <c:pt idx="3">
                  <c:v>0.71784232365145229</c:v>
                </c:pt>
                <c:pt idx="4">
                  <c:v>0.66153846153846152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7-4464-946E-AA291343F1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54600655"/>
        <c:axId val="2054601071"/>
        <c:axId val="0"/>
      </c:bar3DChart>
      <c:catAx>
        <c:axId val="205460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4601071"/>
        <c:crosses val="autoZero"/>
        <c:auto val="1"/>
        <c:lblAlgn val="ctr"/>
        <c:lblOffset val="100"/>
        <c:noMultiLvlLbl val="0"/>
      </c:catAx>
      <c:valAx>
        <c:axId val="205460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460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31/08/2023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31/08/2023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Julio 2023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64,32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81,24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501185" y="2295234"/>
            <a:ext cx="2039019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8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</a:t>
            </a: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Julio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8906683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3348523-4F2A-47FC-7B12-68C5E3BFA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411409"/>
              </p:ext>
            </p:extLst>
          </p:nvPr>
        </p:nvGraphicFramePr>
        <p:xfrm>
          <a:off x="5520694" y="1411550"/>
          <a:ext cx="5542481" cy="443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8906683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3348523-4F2A-47FC-7B12-68C5E3BFA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033524"/>
              </p:ext>
            </p:extLst>
          </p:nvPr>
        </p:nvGraphicFramePr>
        <p:xfrm>
          <a:off x="5509459" y="1367161"/>
          <a:ext cx="5553716" cy="447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2023</Filtro>
    <Orden xmlns="8cf1b8fd-72df-4c21-8306-a5f720778edf">176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FA067C2B-7D53-4AB2-90D9-89687C55E561}"/>
</file>

<file path=customXml/itemProps2.xml><?xml version="1.0" encoding="utf-8"?>
<ds:datastoreItem xmlns:ds="http://schemas.openxmlformats.org/officeDocument/2006/customXml" ds:itemID="{82863F62-4474-4E8E-8C62-F4D02C86FDC2}"/>
</file>

<file path=customXml/itemProps3.xml><?xml version="1.0" encoding="utf-8"?>
<ds:datastoreItem xmlns:ds="http://schemas.openxmlformats.org/officeDocument/2006/customXml" ds:itemID="{A6EE5294-D187-46F3-B0C8-66EC2A20364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285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JULIO 2023</dc:title>
  <dc:creator>William Camilo  Baracaldo Godoy</dc:creator>
  <cp:lastModifiedBy>Juan David Dominguez Arrieta</cp:lastModifiedBy>
  <cp:revision>152</cp:revision>
  <dcterms:created xsi:type="dcterms:W3CDTF">2023-05-08T00:34:42Z</dcterms:created>
  <dcterms:modified xsi:type="dcterms:W3CDTF">2023-08-31T16:21:09Z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